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00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6" autoAdjust="0"/>
    <p:restoredTop sz="94692"/>
  </p:normalViewPr>
  <p:slideViewPr>
    <p:cSldViewPr snapToGrid="0" snapToObjects="1">
      <p:cViewPr varScale="1">
        <p:scale>
          <a:sx n="105" d="100"/>
          <a:sy n="105" d="100"/>
        </p:scale>
        <p:origin x="99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ading boxes into a van&#10;&#10;AI-generated content may be incorrect.">
            <a:extLst>
              <a:ext uri="{FF2B5EF4-FFF2-40B4-BE49-F238E27FC236}">
                <a16:creationId xmlns:a16="http://schemas.microsoft.com/office/drawing/2014/main" id="{2AE68890-FD9F-E04B-94A2-D3D4A686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E3BE30-E446-D1A8-B17F-B13667209C4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JURASSIC MOVERS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Waldson</a:t>
            </a:r>
            <a:r>
              <a:rPr lang="pt-BR" dirty="0">
                <a:solidFill>
                  <a:schemeClr val="bg1"/>
                </a:solidFill>
              </a:rPr>
              <a:t>, Wesley e Marcos</a:t>
            </a:r>
            <a:endParaRPr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Informática</a:t>
            </a:r>
            <a:r>
              <a:rPr dirty="0">
                <a:solidFill>
                  <a:schemeClr val="bg1"/>
                </a:solidFill>
              </a:rPr>
              <a:t> /</a:t>
            </a:r>
            <a:r>
              <a:rPr lang="pt-BR" dirty="0">
                <a:solidFill>
                  <a:schemeClr val="bg1"/>
                </a:solidFill>
              </a:rPr>
              <a:t> Design e Inter. do </a:t>
            </a:r>
            <a:r>
              <a:rPr lang="pt-BR" dirty="0" err="1">
                <a:solidFill>
                  <a:schemeClr val="bg1"/>
                </a:solidFill>
              </a:rPr>
              <a:t>Usúario</a:t>
            </a:r>
            <a:endParaRPr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22/04/2025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vimento de caminhões nas estradas pedagiadas cai 1,4% em janeiro -  Estradão">
            <a:extLst>
              <a:ext uri="{FF2B5EF4-FFF2-40B4-BE49-F238E27FC236}">
                <a16:creationId xmlns:a16="http://schemas.microsoft.com/office/drawing/2014/main" id="{E30F01B2-E524-4DCF-0138-C41DECD1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7" y="0"/>
            <a:ext cx="91477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3E6895-001E-82B1-3072-9F52626E188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CONCLUSÃO E REFLEXÕES FINAIS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</a:t>
            </a:r>
            <a:r>
              <a:rPr lang="pt-BR" dirty="0">
                <a:solidFill>
                  <a:schemeClr val="bg1"/>
                </a:solidFill>
              </a:rPr>
              <a:t>Aprendi a importância da escolha de fontes, cores e elementos visuais para transmitir a personalidade da marca de forma consistente.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</a:t>
            </a:r>
            <a:r>
              <a:rPr lang="pt-BR" dirty="0">
                <a:solidFill>
                  <a:schemeClr val="bg1"/>
                </a:solidFill>
              </a:rPr>
              <a:t>Ajustar detalhes de proporção, criar mais telas da marca melhorar a paleta de cores para versões alternativas.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</a:t>
            </a:r>
            <a:r>
              <a:rPr lang="pt-BR" dirty="0">
                <a:solidFill>
                  <a:schemeClr val="bg1"/>
                </a:solidFill>
              </a:rPr>
              <a:t>Um visual forte e nostálgico inspirado no Jurassic Park, transmitindo aventura, força e confiança, ideal para uma empresa de mudanças</a:t>
            </a:r>
            <a:r>
              <a:rPr lang="pt-BR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fira os caminhões que deverão chegar ao Brasil em 2022 - Balconista">
            <a:extLst>
              <a:ext uri="{FF2B5EF4-FFF2-40B4-BE49-F238E27FC236}">
                <a16:creationId xmlns:a16="http://schemas.microsoft.com/office/drawing/2014/main" id="{33DF7423-37DE-CD11-8F4A-95013513F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" y="0"/>
            <a:ext cx="9157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982A3C-CFCE-0892-3591-20411C6D1D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CRÉDITOS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Waldson</a:t>
            </a:r>
            <a:r>
              <a:rPr lang="pt-BR" dirty="0">
                <a:solidFill>
                  <a:schemeClr val="bg1"/>
                </a:solidFill>
              </a:rPr>
              <a:t> Junior, Wesley Silva e Marcos Soares</a:t>
            </a:r>
            <a:endParaRPr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Figma</a:t>
            </a:r>
            <a:r>
              <a:rPr lang="pt-BR" dirty="0">
                <a:solidFill>
                  <a:schemeClr val="bg1"/>
                </a:solidFill>
              </a:rPr>
              <a:t> (Criação da aplicação), Power Point (Criação do Slide) e Photoshop (Criação das Publicidades, </a:t>
            </a:r>
            <a:r>
              <a:rPr lang="pt-BR" dirty="0" err="1">
                <a:solidFill>
                  <a:schemeClr val="bg1"/>
                </a:solidFill>
              </a:rPr>
              <a:t>Story</a:t>
            </a:r>
            <a:r>
              <a:rPr lang="pt-BR" dirty="0">
                <a:solidFill>
                  <a:schemeClr val="bg1"/>
                </a:solidFill>
              </a:rPr>
              <a:t> e Feed)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Picture 5" descr="A logo of a movie">
            <a:extLst>
              <a:ext uri="{FF2B5EF4-FFF2-40B4-BE49-F238E27FC236}">
                <a16:creationId xmlns:a16="http://schemas.microsoft.com/office/drawing/2014/main" id="{E024836D-6170-1AA9-FD4C-1D44FAB3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64" y="3662616"/>
            <a:ext cx="3377946" cy="33779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uck full of boxes&#10;&#10;AI-generated content may be incorrect.">
            <a:extLst>
              <a:ext uri="{FF2B5EF4-FFF2-40B4-BE49-F238E27FC236}">
                <a16:creationId xmlns:a16="http://schemas.microsoft.com/office/drawing/2014/main" id="{D18CC878-16E5-14EA-D016-98D73B5E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ABF9EF-1CD1-BE86-08A8-F25E7B2059D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CONCEITO DA MARCA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dirty="0">
                <a:solidFill>
                  <a:schemeClr val="bg1">
                    <a:lumMod val="95000"/>
                  </a:schemeClr>
                </a:solidFill>
              </a:rPr>
              <a:t>• 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Transformar mudanças em experiências rápidas, seguras e acessíveis, sendo referência nacional em inovação e confiança no setor de mudanças.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• Pessoas físicas e empresas que precisam de serviços de mudança ágil, segura e acessível  especialmente jovens adultos e famílias modernas conectadas ao mundo digital.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rown surface&#10;&#10;AI-generated content may be incorrect.">
            <a:extLst>
              <a:ext uri="{FF2B5EF4-FFF2-40B4-BE49-F238E27FC236}">
                <a16:creationId xmlns:a16="http://schemas.microsoft.com/office/drawing/2014/main" id="{7EF164EB-E06B-036B-213D-00134AB4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IDENTIDADE VISUAL</a:t>
            </a:r>
          </a:p>
        </p:txBody>
      </p:sp>
      <p:pic>
        <p:nvPicPr>
          <p:cNvPr id="10" name="Picture 9" descr="A logo of a movie">
            <a:extLst>
              <a:ext uri="{FF2B5EF4-FFF2-40B4-BE49-F238E27FC236}">
                <a16:creationId xmlns:a16="http://schemas.microsoft.com/office/drawing/2014/main" id="{B36D4B5D-2C3B-B67C-945F-C96EF2AC6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111758"/>
            <a:ext cx="4762500" cy="4762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EE8C58-471E-760B-CCD2-7E2F6D09D151}"/>
              </a:ext>
            </a:extLst>
          </p:cNvPr>
          <p:cNvCxnSpPr>
            <a:cxnSpLocks/>
          </p:cNvCxnSpPr>
          <p:nvPr/>
        </p:nvCxnSpPr>
        <p:spPr>
          <a:xfrm>
            <a:off x="6126480" y="2807208"/>
            <a:ext cx="106984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B74723-C8A0-2F25-738C-8D6B79EDF536}"/>
              </a:ext>
            </a:extLst>
          </p:cNvPr>
          <p:cNvCxnSpPr/>
          <p:nvPr/>
        </p:nvCxnSpPr>
        <p:spPr>
          <a:xfrm>
            <a:off x="7196328" y="2807208"/>
            <a:ext cx="0" cy="2834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E15EE1-EE1E-AEA0-B7D0-3C640001B937}"/>
              </a:ext>
            </a:extLst>
          </p:cNvPr>
          <p:cNvCxnSpPr>
            <a:cxnSpLocks/>
          </p:cNvCxnSpPr>
          <p:nvPr/>
        </p:nvCxnSpPr>
        <p:spPr>
          <a:xfrm>
            <a:off x="7196328" y="3090672"/>
            <a:ext cx="178892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A1C755-3F65-CB85-3D45-5E1C142E7F5A}"/>
              </a:ext>
            </a:extLst>
          </p:cNvPr>
          <p:cNvSpPr txBox="1"/>
          <p:nvPr/>
        </p:nvSpPr>
        <p:spPr>
          <a:xfrm>
            <a:off x="6044184" y="2437878"/>
            <a:ext cx="348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BASEADO NO</a:t>
            </a:r>
          </a:p>
          <a:p>
            <a:r>
              <a:rPr lang="pt-BR" dirty="0"/>
              <a:t>		    </a:t>
            </a:r>
            <a:r>
              <a:rPr lang="pt-BR" dirty="0">
                <a:solidFill>
                  <a:srgbClr val="C00000"/>
                </a:solidFill>
              </a:rPr>
              <a:t>JURRASIC</a:t>
            </a:r>
            <a:r>
              <a:rPr lang="pt-BR" dirty="0"/>
              <a:t> PARK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D3B578-E159-269F-CAFB-91C1AA7A30C5}"/>
              </a:ext>
            </a:extLst>
          </p:cNvPr>
          <p:cNvCxnSpPr>
            <a:cxnSpLocks/>
          </p:cNvCxnSpPr>
          <p:nvPr/>
        </p:nvCxnSpPr>
        <p:spPr>
          <a:xfrm>
            <a:off x="417576" y="4742688"/>
            <a:ext cx="106984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48791E-F9CC-BAF8-1CAE-430BEFEE229A}"/>
              </a:ext>
            </a:extLst>
          </p:cNvPr>
          <p:cNvCxnSpPr/>
          <p:nvPr/>
        </p:nvCxnSpPr>
        <p:spPr>
          <a:xfrm>
            <a:off x="1487424" y="4742688"/>
            <a:ext cx="0" cy="2834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2D24E9-D6FF-CA97-9124-0E564FF0EC17}"/>
              </a:ext>
            </a:extLst>
          </p:cNvPr>
          <p:cNvCxnSpPr>
            <a:cxnSpLocks/>
          </p:cNvCxnSpPr>
          <p:nvPr/>
        </p:nvCxnSpPr>
        <p:spPr>
          <a:xfrm>
            <a:off x="1487424" y="5026152"/>
            <a:ext cx="178892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B3BB6D-0248-2B31-D93C-0CA8A912E625}"/>
              </a:ext>
            </a:extLst>
          </p:cNvPr>
          <p:cNvSpPr txBox="1"/>
          <p:nvPr/>
        </p:nvSpPr>
        <p:spPr>
          <a:xfrm>
            <a:off x="288039" y="4724865"/>
            <a:ext cx="3319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SIMBOLIZA </a:t>
            </a:r>
          </a:p>
          <a:p>
            <a:r>
              <a:rPr lang="pt-BR" dirty="0"/>
              <a:t>                   UM CAMINHÃO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with yellow lines on it&#10;&#10;AI-generated content may be incorrect.">
            <a:extLst>
              <a:ext uri="{FF2B5EF4-FFF2-40B4-BE49-F238E27FC236}">
                <a16:creationId xmlns:a16="http://schemas.microsoft.com/office/drawing/2014/main" id="{71C3AEB9-6397-5E7B-9A22-0F40349F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016D7-3EA7-26F8-ABE1-7F5BEF862FC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ESCOLHA DE CORES</a:t>
            </a:r>
            <a:r>
              <a:rPr lang="pt-BR" dirty="0">
                <a:solidFill>
                  <a:schemeClr val="bg1"/>
                </a:solidFill>
              </a:rPr>
              <a:t> E TIPOGRAFIA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21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with yellow lines on it&#10;&#10;AI-generated content may be incorrect.">
            <a:extLst>
              <a:ext uri="{FF2B5EF4-FFF2-40B4-BE49-F238E27FC236}">
                <a16:creationId xmlns:a16="http://schemas.microsoft.com/office/drawing/2014/main" id="{71C3AEB9-6397-5E7B-9A22-0F40349F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016D7-3EA7-26F8-ABE1-7F5BEF862FC8}"/>
              </a:ext>
            </a:extLst>
          </p:cNvPr>
          <p:cNvSpPr/>
          <p:nvPr/>
        </p:nvSpPr>
        <p:spPr>
          <a:xfrm>
            <a:off x="0" y="21018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38662"/>
            <a:ext cx="2852928" cy="1143000"/>
          </a:xfrm>
        </p:spPr>
        <p:txBody>
          <a:bodyPr>
            <a:noAutofit/>
          </a:bodyPr>
          <a:lstStyle/>
          <a:p>
            <a:r>
              <a:rPr lang="pt-BR" sz="20000" dirty="0">
                <a:solidFill>
                  <a:schemeClr val="bg1">
                    <a:alpha val="10000"/>
                  </a:schemeClr>
                </a:solidFill>
                <a:latin typeface="Jurassic Park" panose="020B0603050302020204" pitchFamily="34" charset="0"/>
              </a:rPr>
              <a:t>ABC</a:t>
            </a:r>
            <a:endParaRPr sz="20000" dirty="0">
              <a:solidFill>
                <a:schemeClr val="bg1">
                  <a:alpha val="10000"/>
                </a:schemeClr>
              </a:solidFill>
              <a:latin typeface="Jurassic Park" panose="020B06030503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6E227C-83D3-FC0A-3B0C-5188E33A03CB}"/>
              </a:ext>
            </a:extLst>
          </p:cNvPr>
          <p:cNvSpPr txBox="1">
            <a:spLocks/>
          </p:cNvSpPr>
          <p:nvPr/>
        </p:nvSpPr>
        <p:spPr>
          <a:xfrm>
            <a:off x="6498336" y="-21018"/>
            <a:ext cx="28529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0" dirty="0">
                <a:solidFill>
                  <a:schemeClr val="bg1">
                    <a:alpha val="10000"/>
                  </a:schemeClr>
                </a:solidFill>
                <a:latin typeface="Jurassic Park" panose="020B0603050302020204" pitchFamily="34" charset="0"/>
              </a:rPr>
              <a:t>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C8E6C-3DF5-7EEC-D177-A19AE71B37F8}"/>
              </a:ext>
            </a:extLst>
          </p:cNvPr>
          <p:cNvSpPr txBox="1"/>
          <p:nvPr/>
        </p:nvSpPr>
        <p:spPr>
          <a:xfrm>
            <a:off x="493776" y="944791"/>
            <a:ext cx="84856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b="1" dirty="0">
                <a:solidFill>
                  <a:schemeClr val="bg1"/>
                </a:solidFill>
                <a:latin typeface="Jurassic Park" panose="020B0603050302020204" pitchFamily="34" charset="0"/>
              </a:rPr>
              <a:t>JURASSIC PARK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BFD92-01B4-D9E7-6739-1F507217D848}"/>
              </a:ext>
            </a:extLst>
          </p:cNvPr>
          <p:cNvSpPr txBox="1"/>
          <p:nvPr/>
        </p:nvSpPr>
        <p:spPr>
          <a:xfrm>
            <a:off x="2194560" y="3708112"/>
            <a:ext cx="6016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Força // Aventura // Selvageria</a:t>
            </a:r>
          </a:p>
        </p:txBody>
      </p:sp>
    </p:spTree>
    <p:extLst>
      <p:ext uri="{BB962C8B-B14F-4D97-AF65-F5344CB8AC3E}">
        <p14:creationId xmlns:p14="http://schemas.microsoft.com/office/powerpoint/2010/main" val="56194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with yellow lines on it&#10;&#10;AI-generated content may be incorrect.">
            <a:extLst>
              <a:ext uri="{FF2B5EF4-FFF2-40B4-BE49-F238E27FC236}">
                <a16:creationId xmlns:a16="http://schemas.microsoft.com/office/drawing/2014/main" id="{71C3AEB9-6397-5E7B-9A22-0F40349F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016D7-3EA7-26F8-ABE1-7F5BEF862FC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ESCOLHA DE CORES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2F301-D330-5995-4CF6-E65E6DBA7437}"/>
              </a:ext>
            </a:extLst>
          </p:cNvPr>
          <p:cNvSpPr/>
          <p:nvPr/>
        </p:nvSpPr>
        <p:spPr>
          <a:xfrm>
            <a:off x="923544" y="1294038"/>
            <a:ext cx="1856232" cy="1144169"/>
          </a:xfrm>
          <a:prstGeom prst="rect">
            <a:avLst/>
          </a:prstGeom>
          <a:gradFill>
            <a:gsLst>
              <a:gs pos="100000">
                <a:srgbClr val="ED1C24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VERMELHO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4040C-DCAE-1BC3-F3E4-2D0A770FD579}"/>
              </a:ext>
            </a:extLst>
          </p:cNvPr>
          <p:cNvSpPr/>
          <p:nvPr/>
        </p:nvSpPr>
        <p:spPr>
          <a:xfrm>
            <a:off x="5870448" y="1265958"/>
            <a:ext cx="1856232" cy="1144169"/>
          </a:xfrm>
          <a:prstGeom prst="rect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13F13-384B-6676-0043-865006FC5504}"/>
              </a:ext>
            </a:extLst>
          </p:cNvPr>
          <p:cNvSpPr/>
          <p:nvPr/>
        </p:nvSpPr>
        <p:spPr>
          <a:xfrm>
            <a:off x="5870448" y="4024099"/>
            <a:ext cx="1856232" cy="1144169"/>
          </a:xfrm>
          <a:prstGeom prst="rect">
            <a:avLst/>
          </a:prstGeom>
          <a:gradFill>
            <a:gsLst>
              <a:gs pos="100000">
                <a:schemeClr val="bg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BRANCO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8F36C-D0CE-F6A5-5A1B-0C1D1FD7396D}"/>
              </a:ext>
            </a:extLst>
          </p:cNvPr>
          <p:cNvSpPr/>
          <p:nvPr/>
        </p:nvSpPr>
        <p:spPr>
          <a:xfrm>
            <a:off x="923543" y="4007868"/>
            <a:ext cx="1856233" cy="1144170"/>
          </a:xfrm>
          <a:prstGeom prst="rect">
            <a:avLst/>
          </a:prstGeom>
          <a:gradFill>
            <a:gsLst>
              <a:gs pos="100000">
                <a:srgbClr val="FFF2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AMARELO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0E440-F731-3522-583E-7E015B2ABD7F}"/>
              </a:ext>
            </a:extLst>
          </p:cNvPr>
          <p:cNvSpPr txBox="1"/>
          <p:nvPr/>
        </p:nvSpPr>
        <p:spPr>
          <a:xfrm>
            <a:off x="818388" y="2438207"/>
            <a:ext cx="4622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#ED1C24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F0C96-512F-13FE-9016-19A9492C2AD6}"/>
              </a:ext>
            </a:extLst>
          </p:cNvPr>
          <p:cNvSpPr txBox="1"/>
          <p:nvPr/>
        </p:nvSpPr>
        <p:spPr>
          <a:xfrm>
            <a:off x="818388" y="2747942"/>
            <a:ext cx="3671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Usado no fundo circular para transmitir </a:t>
            </a:r>
            <a:r>
              <a:rPr lang="pt-BR" b="1" dirty="0">
                <a:solidFill>
                  <a:schemeClr val="bg1"/>
                </a:solidFill>
              </a:rPr>
              <a:t>energia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b="1" dirty="0">
                <a:solidFill>
                  <a:schemeClr val="bg1"/>
                </a:solidFill>
              </a:rPr>
              <a:t>força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b="1" dirty="0">
                <a:solidFill>
                  <a:schemeClr val="bg1"/>
                </a:solidFill>
              </a:rPr>
              <a:t>urgência</a:t>
            </a:r>
            <a:r>
              <a:rPr lang="pt-BR" dirty="0">
                <a:solidFill>
                  <a:schemeClr val="bg1"/>
                </a:solidFill>
              </a:rPr>
              <a:t>, combinando com o tema de aventura e ação inspirado em Jurassic Park.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46E36-7D51-D015-154E-810B17FFA0B3}"/>
              </a:ext>
            </a:extLst>
          </p:cNvPr>
          <p:cNvSpPr txBox="1"/>
          <p:nvPr/>
        </p:nvSpPr>
        <p:spPr>
          <a:xfrm>
            <a:off x="5748718" y="2682123"/>
            <a:ext cx="33952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Usado no dinossauro, caminhão e contorno da logo. Representa </a:t>
            </a:r>
            <a:r>
              <a:rPr lang="pt-BR" b="1" dirty="0">
                <a:solidFill>
                  <a:schemeClr val="bg1"/>
                </a:solidFill>
              </a:rPr>
              <a:t>poder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b="1" dirty="0">
                <a:solidFill>
                  <a:schemeClr val="bg1"/>
                </a:solidFill>
              </a:rPr>
              <a:t>mistério</a:t>
            </a:r>
            <a:r>
              <a:rPr lang="pt-BR" dirty="0">
                <a:solidFill>
                  <a:schemeClr val="bg1"/>
                </a:solidFill>
              </a:rPr>
              <a:t> e dá um ótimo contraste com o vermelho</a:t>
            </a:r>
            <a:r>
              <a:rPr lang="pt-B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E9841C-5FA7-3A43-E4D2-19D22D229078}"/>
              </a:ext>
            </a:extLst>
          </p:cNvPr>
          <p:cNvSpPr txBox="1"/>
          <p:nvPr/>
        </p:nvSpPr>
        <p:spPr>
          <a:xfrm>
            <a:off x="5780722" y="2389539"/>
            <a:ext cx="4622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#000000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9C9CF-7292-8528-6AB6-7C5E0485AFE1}"/>
              </a:ext>
            </a:extLst>
          </p:cNvPr>
          <p:cNvSpPr txBox="1"/>
          <p:nvPr/>
        </p:nvSpPr>
        <p:spPr>
          <a:xfrm>
            <a:off x="818388" y="5170682"/>
            <a:ext cx="5225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#FFF200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A6F9A4-A6FB-0E5F-6E6F-00633A74D693}"/>
              </a:ext>
            </a:extLst>
          </p:cNvPr>
          <p:cNvSpPr txBox="1"/>
          <p:nvPr/>
        </p:nvSpPr>
        <p:spPr>
          <a:xfrm>
            <a:off x="818388" y="5476193"/>
            <a:ext cx="36713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Usado no contorno do círculo e do caminhão. Simboliza </a:t>
            </a:r>
            <a:r>
              <a:rPr lang="pt-BR" b="1" dirty="0">
                <a:solidFill>
                  <a:schemeClr val="bg1"/>
                </a:solidFill>
              </a:rPr>
              <a:t>atenção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b="1" dirty="0">
                <a:solidFill>
                  <a:schemeClr val="bg1"/>
                </a:solidFill>
              </a:rPr>
              <a:t>alerta</a:t>
            </a:r>
            <a:r>
              <a:rPr lang="pt-BR" dirty="0">
                <a:solidFill>
                  <a:schemeClr val="bg1"/>
                </a:solidFill>
              </a:rPr>
              <a:t>, trazendo destaque e reforçando a identidade visual inspirada em sinais de advertência</a:t>
            </a:r>
            <a:r>
              <a:rPr lang="pt-B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B2F5E7-9814-4C2E-3CC4-E51F5156AD09}"/>
              </a:ext>
            </a:extLst>
          </p:cNvPr>
          <p:cNvSpPr txBox="1"/>
          <p:nvPr/>
        </p:nvSpPr>
        <p:spPr>
          <a:xfrm>
            <a:off x="5780722" y="5536978"/>
            <a:ext cx="33632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Usado dentro das letras para proporcionar </a:t>
            </a:r>
            <a:r>
              <a:rPr lang="pt-BR" b="1" dirty="0">
                <a:solidFill>
                  <a:schemeClr val="bg1"/>
                </a:solidFill>
              </a:rPr>
              <a:t>clareza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b="1" dirty="0">
                <a:solidFill>
                  <a:schemeClr val="bg1"/>
                </a:solidFill>
              </a:rPr>
              <a:t>leitura fácil</a:t>
            </a:r>
            <a:r>
              <a:rPr lang="pt-BR" dirty="0">
                <a:solidFill>
                  <a:schemeClr val="bg1"/>
                </a:solidFill>
              </a:rPr>
              <a:t>, além de quebrar o contraste forte do vermelho e preto.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D43ACB-BF70-6D12-1EC1-A13BD4DD5AA0}"/>
              </a:ext>
            </a:extLst>
          </p:cNvPr>
          <p:cNvSpPr txBox="1"/>
          <p:nvPr/>
        </p:nvSpPr>
        <p:spPr>
          <a:xfrm>
            <a:off x="5780722" y="5231029"/>
            <a:ext cx="5225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#FFFFFF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rown surface&#10;&#10;AI-generated content may be incorrect.">
            <a:extLst>
              <a:ext uri="{FF2B5EF4-FFF2-40B4-BE49-F238E27FC236}">
                <a16:creationId xmlns:a16="http://schemas.microsoft.com/office/drawing/2014/main" id="{F2D683B1-9C6F-DB1C-0B0B-E495878A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TELAS DO APLICATIVO</a:t>
            </a:r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C0496BE0-574F-51EB-75F5-A366BD8D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50" y="2269751"/>
            <a:ext cx="1850666" cy="3986808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A11517EC-0872-2139-C8A9-896990560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86" y="2267688"/>
            <a:ext cx="1844792" cy="3988871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6DE623A0-4A52-E94D-862B-2756B6D01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20" y="2269751"/>
            <a:ext cx="1844793" cy="4004429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EBED6CB-93EF-CB27-CFF4-D9E7975638E9}"/>
              </a:ext>
            </a:extLst>
          </p:cNvPr>
          <p:cNvSpPr/>
          <p:nvPr/>
        </p:nvSpPr>
        <p:spPr>
          <a:xfrm>
            <a:off x="2697480" y="3657600"/>
            <a:ext cx="949603" cy="731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D847CC-6C9D-C836-A389-6CAACDE6E714}"/>
              </a:ext>
            </a:extLst>
          </p:cNvPr>
          <p:cNvSpPr/>
          <p:nvPr/>
        </p:nvSpPr>
        <p:spPr>
          <a:xfrm>
            <a:off x="5667649" y="3657600"/>
            <a:ext cx="949603" cy="731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7D094C-39C5-DA9F-1E9B-ED0EDFEB6996}"/>
              </a:ext>
            </a:extLst>
          </p:cNvPr>
          <p:cNvSpPr txBox="1"/>
          <p:nvPr/>
        </p:nvSpPr>
        <p:spPr>
          <a:xfrm>
            <a:off x="651353" y="195681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Login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CAFDE6-2B9B-B02E-A113-042D77D9D78E}"/>
              </a:ext>
            </a:extLst>
          </p:cNvPr>
          <p:cNvSpPr txBox="1"/>
          <p:nvPr/>
        </p:nvSpPr>
        <p:spPr>
          <a:xfrm>
            <a:off x="3659469" y="193699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Inicio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C7182C-3911-7330-374D-9E4B5CC22671}"/>
              </a:ext>
            </a:extLst>
          </p:cNvPr>
          <p:cNvSpPr txBox="1"/>
          <p:nvPr/>
        </p:nvSpPr>
        <p:spPr>
          <a:xfrm>
            <a:off x="6617252" y="1900419"/>
            <a:ext cx="103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Produtos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rown surface&#10;&#10;AI-generated content may be incorrect.">
            <a:extLst>
              <a:ext uri="{FF2B5EF4-FFF2-40B4-BE49-F238E27FC236}">
                <a16:creationId xmlns:a16="http://schemas.microsoft.com/office/drawing/2014/main" id="{576CF245-7EA3-448C-F1BE-84494949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APLICAÇÃO NA COMUNICAÇÃO: INSTAGRAM (FEED)</a:t>
            </a:r>
          </a:p>
        </p:txBody>
      </p:sp>
      <p:pic>
        <p:nvPicPr>
          <p:cNvPr id="7" name="Picture 6" descr="A red and white card with a black and white logo&#10;&#10;AI-generated content may be incorrect.">
            <a:extLst>
              <a:ext uri="{FF2B5EF4-FFF2-40B4-BE49-F238E27FC236}">
                <a16:creationId xmlns:a16="http://schemas.microsoft.com/office/drawing/2014/main" id="{FED48E5B-0CF9-8515-015C-D0459372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40" y="1481010"/>
            <a:ext cx="5102352" cy="51023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rown surface&#10;&#10;AI-generated content may be incorrect.">
            <a:extLst>
              <a:ext uri="{FF2B5EF4-FFF2-40B4-BE49-F238E27FC236}">
                <a16:creationId xmlns:a16="http://schemas.microsoft.com/office/drawing/2014/main" id="{83996CC7-9195-79F9-EB43-9A06A3D3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APLICAÇÃO NA COMUNICAÇÃO: INSTAGRAM (STORIES)</a:t>
            </a:r>
          </a:p>
        </p:txBody>
      </p:sp>
      <p:pic>
        <p:nvPicPr>
          <p:cNvPr id="9" name="Picture 8" descr="A black and white advertisement with a dinosaur silhouette&#10;&#10;AI-generated content may be incorrect.">
            <a:extLst>
              <a:ext uri="{FF2B5EF4-FFF2-40B4-BE49-F238E27FC236}">
                <a16:creationId xmlns:a16="http://schemas.microsoft.com/office/drawing/2014/main" id="{DC6C0505-A458-9281-BB58-F329B069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660" y="1554957"/>
            <a:ext cx="2905720" cy="51657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336</Words>
  <Application>Microsoft Office PowerPoint</Application>
  <PresentationFormat>On-screen Show (4:3)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Jurassic Park</vt:lpstr>
      <vt:lpstr>Office Theme</vt:lpstr>
      <vt:lpstr>JURASSIC MOVERS</vt:lpstr>
      <vt:lpstr>CONCEITO DA MARCA</vt:lpstr>
      <vt:lpstr>IDENTIDADE VISUAL</vt:lpstr>
      <vt:lpstr>ESCOLHA DE CORES E TIPOGRAFIA</vt:lpstr>
      <vt:lpstr>ABC</vt:lpstr>
      <vt:lpstr>ESCOLHA DE CORES</vt:lpstr>
      <vt:lpstr>TELAS DO APLICATIVO</vt:lpstr>
      <vt:lpstr>APLICAÇÃO NA COMUNICAÇÃO: INSTAGRAM (FEED)</vt:lpstr>
      <vt:lpstr>APLICAÇÃO NA COMUNICAÇÃO: INSTAGRAM (STORIES)</vt:lpstr>
      <vt:lpstr>CONCLUSÃO E REFLEXÕES FINAIS</vt:lpstr>
      <vt:lpstr>CRÉDITOS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Pichau</dc:creator>
  <cp:keywords/>
  <dc:description>generated using python-pptx</dc:description>
  <cp:lastModifiedBy>pastel queimado</cp:lastModifiedBy>
  <cp:revision>4</cp:revision>
  <dcterms:created xsi:type="dcterms:W3CDTF">2013-01-27T09:14:16Z</dcterms:created>
  <dcterms:modified xsi:type="dcterms:W3CDTF">2025-04-28T01:22:59Z</dcterms:modified>
  <cp:category/>
</cp:coreProperties>
</file>